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sldIdLst>
    <p:sldId id="256" r:id="rId2"/>
    <p:sldId id="260" r:id="rId3"/>
    <p:sldId id="257" r:id="rId4"/>
    <p:sldId id="258" r:id="rId5"/>
    <p:sldId id="259" r:id="rId6"/>
    <p:sldId id="265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2047" autoAdjust="0"/>
  </p:normalViewPr>
  <p:slideViewPr>
    <p:cSldViewPr snapToGrid="0">
      <p:cViewPr varScale="1">
        <p:scale>
          <a:sx n="61" d="100"/>
          <a:sy n="61" d="100"/>
        </p:scale>
        <p:origin x="10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5DC65-A4C1-4681-93BD-9B6967F3D4C5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77DAA-D8D2-42BE-99EA-D5F379BFD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449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yquote.com/authors/helen-keller-quote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reads.com/author/quotes/1567.Temple_Grandin?page=1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azquotes.com/quote/549337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Images: https://www.google.com/url?sa=i&amp;source=images&amp;cd=&amp;ved=2ahUKEwjBmqaQrcXkAhWHmeAKHX-ADcwQjRx6BAgBEAQ&amp;url=https%3A%2F%2Fwww.nytimes.com%2F2009%2F03%2F08%2Fnyregion%2Fconnecticut%2F08spotct.html&amp;psig=AOvVaw3yFKGVjJ6PZzrXVWOVgJYA&amp;ust=1568173872425837 ; https://www.google.com/url?sa=i&amp;source=images&amp;cd=&amp;ved=2ahUKEwi03bfArsXkAhVDheAKHaU8BYAQjRx6BAgBEAQ&amp;url=https%3A%2F%2Fwww.history.com%2Ftopics%2Fwomens-rights%2Fhelen-keller&amp;psig=AOvVaw3yFKGVjJ6PZzrXVWOVgJYA&amp;ust=1568173872425837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77DAA-D8D2-42BE-99EA-D5F379BFD4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467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Photo: https://www.google.com/url?sa=i&amp;source=images&amp;cd=&amp;ved=2ahUKEwi0n5uuv8XkAhXqmeAKHX4ODS8QjRx6BAgBEAQ&amp;url=https%3A%2F%2Fen.wikipedia.org%2Fwiki%2FAaron_Fotheringham&amp;psig=AOvVaw2fGxWurL7sC4uNkexAmr4c&amp;ust=1568178785981865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77DAA-D8D2-42BE-99EA-D5F379BFD4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80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Photo: https://www.google.com/url?sa=i&amp;source=images&amp;cd=&amp;ved=2ahUKEwjoifeewMXkAhUlWN8KHeEeBHIQjRx6BAgBEAQ&amp;url=https%3A%2F%2Fwww.aaronfotheringham.com%2Fspeaking%2F&amp;psig=AOvVaw2fGxWurL7sC4uNkexAmr4c&amp;ust=1568178785981865</a:t>
            </a:r>
          </a:p>
          <a:p>
            <a:r>
              <a:rPr lang="en-US" dirty="0" smtClean="0"/>
              <a:t>https://www.myhandicap.com/fileadmin/_migrated/pics/200x300_aaron-fotheringham-bland-01_02.jpg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77DAA-D8D2-42BE-99EA-D5F379BFD41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34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Image: https://www.google.com/url?sa=i&amp;source=images&amp;cd=&amp;ved=2ahUKEwja0JmIsMXkAhVnkuAKHS3fBJAQjRx6BAgBEAQ&amp;url=https%3A%2F%2Fwww.biography.com%2Fnews%2Fanne-sullivan-early-life-biography&amp;psig=AOvVaw0z2AMHzGT88kdrgYlkSCwa&amp;ust=1568174677059379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77DAA-D8D2-42BE-99EA-D5F379BFD4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07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Image: https://www.google.com/url?sa=i&amp;source=images&amp;cd=&amp;ved=2ahUKEwiRxufQrcXkAhWNmeAKHb_LB44QjRx6BAgBEAQ&amp;url=https%3A%2F%2Fwww.independent.co.uk%2Flife-style%2Fwomen%2Fhelen-keller-day-2019-deaf-blind-de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77DAA-D8D2-42BE-99EA-D5F379BFD4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84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Quotes:</a:t>
            </a:r>
            <a:r>
              <a:rPr lang="en-US" baseline="0" dirty="0" smtClean="0"/>
              <a:t> </a:t>
            </a:r>
            <a:r>
              <a:rPr lang="en-US" dirty="0" smtClean="0">
                <a:hlinkClick r:id="rId3"/>
              </a:rPr>
              <a:t>https://www.brainyquote.com/authors/helen-keller-quotes</a:t>
            </a:r>
            <a:endParaRPr lang="en-US" dirty="0" smtClean="0"/>
          </a:p>
          <a:p>
            <a:r>
              <a:rPr lang="en-US" dirty="0" smtClean="0"/>
              <a:t>https://www.google.com/url?sa=i&amp;source=images&amp;cd=&amp;ved=2ahUKEwjyhJ6ZvcXkAhXHT98KHXHJDeQQjRx6BAgBEAQ&amp;url=https%3A%2F%2Fwww.hki.org%2Fhelen-kellers-life-and-legacy&amp;psig=AOvVaw3np6EC6h3WyD28AEsGOpD8&amp;ust=1568178200372456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77DAA-D8D2-42BE-99EA-D5F379BFD4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75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Image:</a:t>
            </a:r>
            <a:r>
              <a:rPr lang="en-US" baseline="0" dirty="0" smtClean="0"/>
              <a:t> https://www.google.com/url?sa=i&amp;source=images&amp;cd=&amp;ved=2ahUKEwiJp82btMXkAhWtmeAKHa1LBnsQjRx6BAgBEAQ&amp;url=https%3A%2F%2Fwww.biography.com%2Factivist%2Ftemple-grandin&amp;psig=AOvVaw3_raWDgWfbBTcb2uzDbaNw&amp;ust=1568175783179889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77DAA-D8D2-42BE-99EA-D5F379BFD4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23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Image: https://www.google.com/url?sa=i&amp;source=images&amp;cd=&amp;ved=2ahUKEwjA5vHmtcXkAhWuTt8KHczFCKMQjRx6BAgBEAQ&amp;url=https%3A%2F%2Famysmartgirls.com%2Ftemple-grandin-autism-is-an-ability-not-a-handicap-a1a42762593a&amp;psig=AOvVaw3_raWDgWfbBTcb2uzDbaNw&amp;ust=1568175783179889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77DAA-D8D2-42BE-99EA-D5F379BFD4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34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Image: https://www.google.com/url?sa=i&amp;source=images&amp;cd=&amp;ved=2ahUKEwjkzOr5ucXkAhXuT98KHe7HABoQjRx6BAgBEAQ&amp;url=https%3A%2F%2Ftwitter.com%2Fdrtemplegrandin&amp;psig=AOvVaw3_raWDgWfbBTcb2uzDbaNw&amp;ust=1568175783179889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77DAA-D8D2-42BE-99EA-D5F379BFD4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086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Quotes:</a:t>
            </a:r>
            <a:r>
              <a:rPr lang="en-US" baseline="0" dirty="0" smtClean="0"/>
              <a:t> </a:t>
            </a:r>
            <a:r>
              <a:rPr lang="en-US" dirty="0" smtClean="0">
                <a:hlinkClick r:id="rId3"/>
              </a:rPr>
              <a:t>https://www.goodreads.com/author/quotes/1567.Temple_Grandin?page=1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https://www.azquotes.com/quote/549337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77DAA-D8D2-42BE-99EA-D5F379BFD4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91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Images: https://www.google.com/url?sa=i&amp;source=images&amp;cd=&amp;ved=2ahUKEwj6k7XMvcXkAhUMTd8KHSFxCCsQjRx6BAgBEAQ&amp;url=https%3A%2F%2Fwww.idahopress.com%2Foutdoors%2Fgnarly-boise-hosts-wheelchair-bmx-demo-and-clinic%2Farticle_4ef821e4-96f7-5677-a0d2-d4fdc1ccd247.html&amp;psig=AOvVaw3v7vTsKuQEgQX56_zDRyXS&amp;ust=1568178302456303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77DAA-D8D2-42BE-99EA-D5F379BFD4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51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03CE-37FD-4E8D-B8BE-139D727DA6F5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F3AB-8E55-47AF-BE23-CCAFCCAF6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4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03CE-37FD-4E8D-B8BE-139D727DA6F5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F3AB-8E55-47AF-BE23-CCAFCCAF6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01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03CE-37FD-4E8D-B8BE-139D727DA6F5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F3AB-8E55-47AF-BE23-CCAFCCAF6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4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03CE-37FD-4E8D-B8BE-139D727DA6F5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F3AB-8E55-47AF-BE23-CCAFCCAF6F2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9666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03CE-37FD-4E8D-B8BE-139D727DA6F5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F3AB-8E55-47AF-BE23-CCAFCCAF6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09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03CE-37FD-4E8D-B8BE-139D727DA6F5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F3AB-8E55-47AF-BE23-CCAFCCAF6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0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03CE-37FD-4E8D-B8BE-139D727DA6F5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F3AB-8E55-47AF-BE23-CCAFCCAF6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50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03CE-37FD-4E8D-B8BE-139D727DA6F5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F3AB-8E55-47AF-BE23-CCAFCCAF6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14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03CE-37FD-4E8D-B8BE-139D727DA6F5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F3AB-8E55-47AF-BE23-CCAFCCAF6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45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03CE-37FD-4E8D-B8BE-139D727DA6F5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F3AB-8E55-47AF-BE23-CCAFCCAF6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78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03CE-37FD-4E8D-B8BE-139D727DA6F5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F3AB-8E55-47AF-BE23-CCAFCCAF6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35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03CE-37FD-4E8D-B8BE-139D727DA6F5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F3AB-8E55-47AF-BE23-CCAFCCAF6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45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03CE-37FD-4E8D-B8BE-139D727DA6F5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F3AB-8E55-47AF-BE23-CCAFCCAF6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55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03CE-37FD-4E8D-B8BE-139D727DA6F5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F3AB-8E55-47AF-BE23-CCAFCCAF6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54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03CE-37FD-4E8D-B8BE-139D727DA6F5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F3AB-8E55-47AF-BE23-CCAFCCAF6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61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03CE-37FD-4E8D-B8BE-139D727DA6F5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F3AB-8E55-47AF-BE23-CCAFCCAF6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70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03CE-37FD-4E8D-B8BE-139D727DA6F5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F3AB-8E55-47AF-BE23-CCAFCCAF6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83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3BB03CE-37FD-4E8D-B8BE-139D727DA6F5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6D6F3AB-8E55-47AF-BE23-CCAFCCAF6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40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UUVfPy0Ug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4954" y="3765820"/>
            <a:ext cx="9144000" cy="328849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Famous Individuals with Different Abilities 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7529" y="3011795"/>
            <a:ext cx="9144000" cy="754025"/>
          </a:xfrm>
        </p:spPr>
        <p:txBody>
          <a:bodyPr/>
          <a:lstStyle/>
          <a:p>
            <a:r>
              <a:rPr lang="en-US" dirty="0" smtClean="0"/>
              <a:t>January Lesson – Don’t Limit Me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76" y="226576"/>
            <a:ext cx="1863323" cy="183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9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200" y="316865"/>
            <a:ext cx="7185800" cy="902335"/>
          </a:xfrm>
        </p:spPr>
        <p:txBody>
          <a:bodyPr/>
          <a:lstStyle/>
          <a:p>
            <a:r>
              <a:rPr lang="en-US" dirty="0"/>
              <a:t>“The world needs all types of minds.”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― </a:t>
            </a:r>
            <a:r>
              <a:rPr lang="en-US" b="1" dirty="0"/>
              <a:t>Temple Grandin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2766" y="5915353"/>
            <a:ext cx="78912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0" i="0" dirty="0" smtClean="0">
                <a:effectLst/>
                <a:latin typeface="+mj-lt"/>
              </a:rPr>
              <a:t>“My Advice is: You always have to keep persevering”</a:t>
            </a:r>
            <a:r>
              <a:rPr lang="en-US" b="0" i="0" dirty="0" smtClean="0">
                <a:solidFill>
                  <a:srgbClr val="333333"/>
                </a:solidFill>
                <a:effectLst/>
                <a:latin typeface="+mj-lt"/>
              </a:rPr>
              <a:t>.</a:t>
            </a:r>
            <a:endParaRPr lang="en-US" dirty="0">
              <a:latin typeface="+mj-lt"/>
            </a:endParaRPr>
          </a:p>
        </p:txBody>
      </p:sp>
      <p:pic>
        <p:nvPicPr>
          <p:cNvPr id="6146" name="Picture 2" descr="Image result for temple grand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710" y="1219200"/>
            <a:ext cx="6082030" cy="45615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14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Aaron “</a:t>
            </a:r>
            <a:r>
              <a:rPr lang="en-US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Wheelz</a:t>
            </a: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Fotheringham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Image result for aaron fotheringh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721" y="1690688"/>
            <a:ext cx="3228740" cy="4841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aaron fotheringham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982" y="1812608"/>
            <a:ext cx="6128716" cy="4596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22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1640" y="548641"/>
            <a:ext cx="5867400" cy="644651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Born in Las Vegas, Nevada November 8, 1991 </a:t>
            </a:r>
          </a:p>
          <a:p>
            <a:endParaRPr lang="en-US" sz="3200" dirty="0"/>
          </a:p>
          <a:p>
            <a:r>
              <a:rPr lang="en-US" sz="3200" dirty="0" smtClean="0"/>
              <a:t>Has Spina Bifida</a:t>
            </a:r>
          </a:p>
          <a:p>
            <a:endParaRPr lang="en-US" sz="3200" dirty="0"/>
          </a:p>
          <a:p>
            <a:r>
              <a:rPr lang="en-US" sz="3200" dirty="0" smtClean="0"/>
              <a:t>Introduced to BMX 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 smtClean="0"/>
              <a:t>Started riding a wheelchair at eight years old in skate parks</a:t>
            </a:r>
          </a:p>
          <a:p>
            <a:endParaRPr lang="en-US" sz="3200" dirty="0"/>
          </a:p>
        </p:txBody>
      </p:sp>
      <p:pic>
        <p:nvPicPr>
          <p:cNvPr id="10242" name="Picture 2" descr="Image result for aaron fotheringh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151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97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8066" y="852348"/>
            <a:ext cx="5273040" cy="5931647"/>
          </a:xfrm>
        </p:spPr>
        <p:txBody>
          <a:bodyPr>
            <a:noAutofit/>
          </a:bodyPr>
          <a:lstStyle/>
          <a:p>
            <a:r>
              <a:rPr lang="en-US" sz="3200" dirty="0" smtClean="0"/>
              <a:t>Practiced a lot! </a:t>
            </a:r>
          </a:p>
          <a:p>
            <a:endParaRPr lang="en-US" sz="3200" dirty="0"/>
          </a:p>
          <a:p>
            <a:r>
              <a:rPr lang="en-US" sz="3200" dirty="0" smtClean="0"/>
              <a:t>Has won many competitions</a:t>
            </a:r>
          </a:p>
          <a:p>
            <a:endParaRPr lang="en-US" sz="3200" dirty="0"/>
          </a:p>
          <a:p>
            <a:r>
              <a:rPr lang="en-US" sz="3200" dirty="0" smtClean="0"/>
              <a:t>Performed Wheelchair Backflip </a:t>
            </a:r>
          </a:p>
          <a:p>
            <a:endParaRPr lang="en-US" sz="3200" dirty="0"/>
          </a:p>
          <a:p>
            <a:r>
              <a:rPr lang="en-US" sz="3200" dirty="0" smtClean="0"/>
              <a:t>Travels across the work – speaking and performing</a:t>
            </a:r>
            <a:endParaRPr lang="en-US" sz="3200" dirty="0"/>
          </a:p>
        </p:txBody>
      </p:sp>
      <p:pic>
        <p:nvPicPr>
          <p:cNvPr id="11266" name="Picture 2" descr="Image result for aaron fotheringh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017" y="465835"/>
            <a:ext cx="3737219" cy="2492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Image result for aaron fotheringham quot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8" y="599593"/>
            <a:ext cx="2922850" cy="4384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Image result for aaron fotheringham quot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998" y="3909846"/>
            <a:ext cx="4664238" cy="26213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32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UVfPy0Ug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53440" y="365760"/>
            <a:ext cx="10674772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68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89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Perseverance = 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612" y="1815633"/>
            <a:ext cx="9004776" cy="42585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105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Helen Keller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Image result for Helen keller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45647"/>
            <a:ext cx="3658501" cy="47166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Helen kell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061" y="1988457"/>
            <a:ext cx="6753321" cy="3798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35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522720" y="940340"/>
            <a:ext cx="512445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Born on June 27, 1880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Loss of sight and hearing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Had to learn new ways of communicating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ouch-lip reading, Braille, speech typing and finger spelling </a:t>
            </a:r>
          </a:p>
          <a:p>
            <a:endParaRPr lang="en-US" sz="1600" dirty="0"/>
          </a:p>
          <a:p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2050" name="Picture 2" descr="Image result for helen keller annie sulliv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1" y="1378660"/>
            <a:ext cx="5604510" cy="40679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12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2280" y="231617"/>
            <a:ext cx="5257800" cy="6416040"/>
          </a:xfrm>
        </p:spPr>
        <p:txBody>
          <a:bodyPr>
            <a:normAutofit fontScale="92500"/>
          </a:bodyPr>
          <a:lstStyle/>
          <a:p>
            <a:r>
              <a:rPr lang="en-US" sz="3500" dirty="0" smtClean="0"/>
              <a:t>Received help from Annie Sullivan</a:t>
            </a:r>
          </a:p>
          <a:p>
            <a:endParaRPr lang="en-US" sz="3500" dirty="0"/>
          </a:p>
          <a:p>
            <a:r>
              <a:rPr lang="en-US" sz="3500" dirty="0" smtClean="0"/>
              <a:t>Graduated from Radcliffe College with honors</a:t>
            </a:r>
          </a:p>
          <a:p>
            <a:endParaRPr lang="en-US" sz="3500" dirty="0"/>
          </a:p>
          <a:p>
            <a:r>
              <a:rPr lang="en-US" sz="3500" dirty="0" smtClean="0"/>
              <a:t>Shared experience with others</a:t>
            </a:r>
          </a:p>
          <a:p>
            <a:endParaRPr lang="en-US" sz="3500" dirty="0" smtClean="0"/>
          </a:p>
          <a:p>
            <a:r>
              <a:rPr lang="en-US" sz="3500" dirty="0" smtClean="0"/>
              <a:t>Traveled across the world</a:t>
            </a:r>
          </a:p>
          <a:p>
            <a:endParaRPr lang="en-US" sz="3500" dirty="0" smtClean="0"/>
          </a:p>
          <a:p>
            <a:r>
              <a:rPr lang="en-US" sz="3500" dirty="0" smtClean="0"/>
              <a:t>Wrote books &amp; won awards </a:t>
            </a:r>
          </a:p>
          <a:p>
            <a:endParaRPr lang="en-US" dirty="0"/>
          </a:p>
        </p:txBody>
      </p:sp>
      <p:pic>
        <p:nvPicPr>
          <p:cNvPr id="4" name="Content Placeholder 4" descr="Image result for Helen kell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127284"/>
            <a:ext cx="6166275" cy="4624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95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2277" y="300030"/>
            <a:ext cx="10233800" cy="11766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Corbel (Body)"/>
              </a:rPr>
              <a:t>“</a:t>
            </a:r>
            <a:r>
              <a:rPr lang="en-US" dirty="0" smtClean="0">
                <a:latin typeface="Corbel (Body)"/>
              </a:rPr>
              <a:t>We can do anything we want to if we stick to it long enough.” </a:t>
            </a:r>
          </a:p>
          <a:p>
            <a:pPr marL="3657600" lvl="8" indent="0">
              <a:buNone/>
            </a:pPr>
            <a:r>
              <a:rPr lang="en-US" sz="2800" dirty="0" smtClean="0">
                <a:latin typeface="Corbel (Body)"/>
              </a:rPr>
              <a:t>                              - Helen Keller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9458" y="5633059"/>
            <a:ext cx="83223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</a:t>
            </a:r>
            <a:r>
              <a:rPr lang="en-US" sz="2800" dirty="0" smtClean="0"/>
              <a:t>The most beautiful things in this world cannot be seen or  even touched – they must be felt with the heart”</a:t>
            </a:r>
            <a:endParaRPr lang="en-US" sz="2800" dirty="0"/>
          </a:p>
        </p:txBody>
      </p:sp>
      <p:pic>
        <p:nvPicPr>
          <p:cNvPr id="8194" name="Picture 2" descr="Image result for helen kel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1476685"/>
            <a:ext cx="8220075" cy="3933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92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Temple Grandin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Image result for temple grandin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1" y="1690687"/>
            <a:ext cx="4651375" cy="4651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temple grand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960" y="1928495"/>
            <a:ext cx="6385559" cy="4175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07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2240" y="624840"/>
            <a:ext cx="5562600" cy="623316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Born in Boston, Massachusetts 1947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 smtClean="0"/>
              <a:t>Had trouble communicating and making friends</a:t>
            </a:r>
          </a:p>
          <a:p>
            <a:endParaRPr lang="en-US" sz="3200" dirty="0"/>
          </a:p>
          <a:p>
            <a:r>
              <a:rPr lang="en-US" sz="3200" dirty="0"/>
              <a:t>Sees the world in a </a:t>
            </a:r>
            <a:r>
              <a:rPr lang="en-US" sz="3200" dirty="0" smtClean="0"/>
              <a:t>unique way</a:t>
            </a:r>
          </a:p>
          <a:p>
            <a:endParaRPr lang="en-US" sz="3200" dirty="0"/>
          </a:p>
          <a:p>
            <a:r>
              <a:rPr lang="en-US" sz="3200" dirty="0" smtClean="0"/>
              <a:t>Loves animals! </a:t>
            </a:r>
          </a:p>
          <a:p>
            <a:endParaRPr lang="en-US" sz="3200" dirty="0"/>
          </a:p>
          <a:p>
            <a:r>
              <a:rPr lang="en-US" sz="3200" dirty="0"/>
              <a:t>Helped improved farm animals quality of life</a:t>
            </a:r>
          </a:p>
          <a:p>
            <a:endParaRPr lang="en-US" sz="3200" dirty="0" smtClean="0"/>
          </a:p>
        </p:txBody>
      </p:sp>
      <p:pic>
        <p:nvPicPr>
          <p:cNvPr id="5122" name="Picture 2" descr="Image result for temple grand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39" y="1696402"/>
            <a:ext cx="6135201" cy="3447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71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9830" y="652144"/>
            <a:ext cx="5821680" cy="4879975"/>
          </a:xfrm>
        </p:spPr>
        <p:txBody>
          <a:bodyPr>
            <a:noAutofit/>
          </a:bodyPr>
          <a:lstStyle/>
          <a:p>
            <a:r>
              <a:rPr lang="en-US" sz="3200" dirty="0" smtClean="0"/>
              <a:t>Very smart! </a:t>
            </a:r>
          </a:p>
          <a:p>
            <a:endParaRPr lang="en-US" sz="3200" dirty="0"/>
          </a:p>
          <a:p>
            <a:r>
              <a:rPr lang="en-US" sz="3200" dirty="0" smtClean="0"/>
              <a:t>Earned three degrees</a:t>
            </a:r>
          </a:p>
          <a:p>
            <a:endParaRPr lang="en-US" sz="3200" dirty="0"/>
          </a:p>
          <a:p>
            <a:r>
              <a:rPr lang="en-US" sz="3200" dirty="0" smtClean="0"/>
              <a:t>Wrote two books on animals</a:t>
            </a:r>
          </a:p>
          <a:p>
            <a:endParaRPr lang="en-US" sz="3200" dirty="0"/>
          </a:p>
          <a:p>
            <a:r>
              <a:rPr lang="en-US" sz="3200" dirty="0" smtClean="0"/>
              <a:t>College Professor </a:t>
            </a:r>
          </a:p>
          <a:p>
            <a:endParaRPr lang="en-US" sz="3200" dirty="0" smtClean="0"/>
          </a:p>
          <a:p>
            <a:r>
              <a:rPr lang="en-US" sz="3200" dirty="0" smtClean="0"/>
              <a:t>Shares her story across the world!</a:t>
            </a:r>
          </a:p>
          <a:p>
            <a:endParaRPr lang="en-US" sz="3200" dirty="0"/>
          </a:p>
          <a:p>
            <a:endParaRPr lang="en-US" sz="3200" dirty="0" smtClean="0"/>
          </a:p>
        </p:txBody>
      </p:sp>
      <p:pic>
        <p:nvPicPr>
          <p:cNvPr id="7170" name="Picture 2" descr="Image result for temple grand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" y="1356360"/>
            <a:ext cx="6000750" cy="4000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3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109</TotalTime>
  <Words>338</Words>
  <Application>Microsoft Office PowerPoint</Application>
  <PresentationFormat>Widescreen</PresentationFormat>
  <Paragraphs>86</Paragraphs>
  <Slides>14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Corbel</vt:lpstr>
      <vt:lpstr>Corbel (Body)</vt:lpstr>
      <vt:lpstr>Depth</vt:lpstr>
      <vt:lpstr>Famous Individuals with Different Abilities </vt:lpstr>
      <vt:lpstr>Perseverance = </vt:lpstr>
      <vt:lpstr>Helen Keller </vt:lpstr>
      <vt:lpstr>PowerPoint Presentation</vt:lpstr>
      <vt:lpstr>PowerPoint Presentation</vt:lpstr>
      <vt:lpstr>PowerPoint Presentation</vt:lpstr>
      <vt:lpstr>Temple Grandin</vt:lpstr>
      <vt:lpstr>PowerPoint Presentation</vt:lpstr>
      <vt:lpstr>PowerPoint Presentation</vt:lpstr>
      <vt:lpstr>PowerPoint Presentation</vt:lpstr>
      <vt:lpstr>Aaron “Wheelz” Fotheringham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Famous Individuals with Different Abilities</dc:title>
  <dc:creator>Elisabeth</dc:creator>
  <cp:lastModifiedBy>Elisabeth</cp:lastModifiedBy>
  <cp:revision>13</cp:revision>
  <dcterms:created xsi:type="dcterms:W3CDTF">2019-09-10T03:44:54Z</dcterms:created>
  <dcterms:modified xsi:type="dcterms:W3CDTF">2019-09-10T05:34:28Z</dcterms:modified>
</cp:coreProperties>
</file>